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70936"/>
            <a:ext cx="2205666" cy="45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b="0" i="0" u="none" strike="noStrike" cap="none" dirty="0" err="1">
                <a:solidFill>
                  <a:schemeClr val="dk1"/>
                </a:solidFill>
                <a:latin typeface="Arial"/>
                <a:ea typeface="Arial"/>
                <a:cs typeface="Arial"/>
                <a:sym typeface="Arial"/>
              </a:rPr>
              <a:t>Shanu</a:t>
            </a:r>
            <a:r>
              <a:rPr lang="en-US" sz="1100" b="0" i="0" u="none" strike="noStrike" cap="none" dirty="0">
                <a:solidFill>
                  <a:schemeClr val="dk1"/>
                </a:solidFill>
                <a:latin typeface="Arial"/>
                <a:ea typeface="Arial"/>
                <a:cs typeface="Arial"/>
                <a:sym typeface="Arial"/>
              </a:rPr>
              <a:t> M</a:t>
            </a:r>
            <a:r>
              <a:rPr lang="en-US" sz="1100" dirty="0">
                <a:solidFill>
                  <a:schemeClr val="dk1"/>
                </a:solidFill>
              </a:rPr>
              <a:t>ol S</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au960221104110</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Mobile App Development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of AI and ML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Enhanced Fleet Management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Incorporation of IoT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Expansion of Services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Diversify the services offered beyond traditional car rentals, such as incorporating options for car-sharing, ride-hailing partnerships, or integrating electric and hybrid vehicles into the fleet to cater to eco-conscious customers.</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dirty="0">
                <a:solidFill>
                  <a:schemeClr val="dk1"/>
                </a:solidFill>
                <a:latin typeface="Arial"/>
                <a:ea typeface="Arial"/>
                <a:cs typeface="Arial"/>
                <a:sym typeface="Arial"/>
              </a:rPr>
              <a:t>Car Rentals Application with Django Framework </a:t>
            </a:r>
            <a:endParaRPr sz="1600" b="1" i="0" u="none" strike="noStrike" cap="none" dirty="0">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1313</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Times New Roman</vt:lpstr>
      <vt:lpstr>Arial</vt:lpstr>
      <vt:lpstr>Roboto</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Jacksy Prathicksha</cp:lastModifiedBy>
  <cp:revision>6</cp:revision>
  <dcterms:modified xsi:type="dcterms:W3CDTF">2024-04-09T10:48:51Z</dcterms:modified>
</cp:coreProperties>
</file>